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296" r:id="rId4"/>
    <p:sldId id="289" r:id="rId5"/>
    <p:sldId id="290" r:id="rId6"/>
    <p:sldId id="286" r:id="rId7"/>
    <p:sldId id="258" r:id="rId8"/>
    <p:sldId id="261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8" r:id="rId21"/>
    <p:sldId id="291" r:id="rId22"/>
    <p:sldId id="297" r:id="rId23"/>
    <p:sldId id="293" r:id="rId24"/>
    <p:sldId id="294" r:id="rId25"/>
    <p:sldId id="287" r:id="rId26"/>
    <p:sldId id="276" r:id="rId27"/>
    <p:sldId id="277" r:id="rId28"/>
    <p:sldId id="298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6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33DA6-7DBC-47E9-9E95-DD06892A76A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ipivko@mail.ru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35FB0-2492-48A5-A0AE-4460FF5C6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846FE-18AB-4FBD-9D61-2C752B0F0BDD}" type="datetimeFigureOut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B5BFC-21B3-40ED-A749-9F1370B80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44500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38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72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727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960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72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B5BFC-21B3-40ED-A749-9F1370B8021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71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5F8E-C5D8-4D2E-AEBA-4618E8EF8B10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1562-9794-436D-BEA8-EE5867538B7E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12B-D490-4A84-9395-7BB760879066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546-9D22-4D11-8ACC-1A8687F3053C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6160-2287-4B97-A49D-22E8118EAA02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3A78-CDB3-417E-A9F0-6A8990E1D359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9B89-B02D-40D0-9752-DD9636D676B9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6010-9E9C-4220-A07D-7B4DA4EF9E90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1869-7287-4AF0-B242-179F65F50070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BE7B-EB9C-4736-9F45-4660267E1C3C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2199-D8E6-4863-85EF-89621F602BAD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711E-6709-40EA-B210-40C5C7685115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A0B0-7B7C-4F55-9114-6505F29AA6C7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BA25-CD37-4906-85DF-7132B6D035B5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E8957D7-BEB6-4F65-AEB2-50485C2BCDA2}" type="datetime1">
              <a:rPr lang="en-US" smtClean="0"/>
              <a:pPr/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ior.edu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chool-collection.edu.ru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fcior.edu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ПАМЯТКА ПО ОТБОРУ ЭОР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357562"/>
            <a:ext cx="2786082" cy="307180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СОСТАВИЛА</a:t>
            </a:r>
          </a:p>
          <a:p>
            <a:pPr algn="l"/>
            <a:r>
              <a:rPr lang="ru-RU" sz="2000" dirty="0" smtClean="0"/>
              <a:t>Пелыньо Ирина Васильевна</a:t>
            </a:r>
          </a:p>
          <a:p>
            <a:pPr algn="l"/>
            <a:r>
              <a:rPr lang="ru-RU" sz="2000" dirty="0" smtClean="0"/>
              <a:t>Учитель биологии </a:t>
            </a:r>
          </a:p>
          <a:p>
            <a:pPr algn="l"/>
            <a:r>
              <a:rPr lang="ru-RU" sz="2000" dirty="0" smtClean="0"/>
              <a:t>МБОУ СОШ №76</a:t>
            </a:r>
          </a:p>
          <a:p>
            <a:pPr algn="l"/>
            <a:r>
              <a:rPr lang="ru-RU" sz="2000" dirty="0" smtClean="0"/>
              <a:t>Г. Ижевска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2000264" cy="1953746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204" r="4301" b="6810"/>
          <a:stretch>
            <a:fillRect/>
          </a:stretch>
        </p:blipFill>
        <p:spPr bwMode="auto">
          <a:xfrm>
            <a:off x="1500166" y="2144721"/>
            <a:ext cx="7429552" cy="449898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72188" cy="112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нужный</a:t>
            </a:r>
            <a:br>
              <a:rPr lang="ru-RU" dirty="0" smtClean="0"/>
            </a:b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FAB4-79E2-4E2B-9381-F9A06CC98992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6643702" y="3571876"/>
            <a:ext cx="2286016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089" y="2714620"/>
            <a:ext cx="7422598" cy="392909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6329378" cy="1571612"/>
          </a:xfrm>
        </p:spPr>
        <p:txBody>
          <a:bodyPr>
            <a:normAutofit/>
          </a:bodyPr>
          <a:lstStyle/>
          <a:p>
            <a:r>
              <a:rPr lang="ru-RU" dirty="0" smtClean="0"/>
              <a:t>Выбрать характер </a:t>
            </a:r>
            <a:br>
              <a:rPr lang="ru-RU" dirty="0" smtClean="0"/>
            </a:b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EC30-A5EE-44C3-9DE7-7A54C57E9192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6500794" y="5072074"/>
            <a:ext cx="2643206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7286676" cy="507209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42852"/>
            <a:ext cx="6615130" cy="12715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ограничения доступности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14B3-1DB6-483A-A36C-D356877B1AFD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6143636" y="3286124"/>
            <a:ext cx="2928958" cy="128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096" y="2165784"/>
            <a:ext cx="7451622" cy="440648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5900750" cy="1500174"/>
          </a:xfrm>
        </p:spPr>
        <p:txBody>
          <a:bodyPr>
            <a:normAutofit/>
          </a:bodyPr>
          <a:lstStyle/>
          <a:p>
            <a:r>
              <a:rPr lang="ru-RU" dirty="0" smtClean="0"/>
              <a:t>Выбрать тип </a:t>
            </a:r>
            <a:br>
              <a:rPr lang="ru-RU" dirty="0" smtClean="0"/>
            </a:br>
            <a:r>
              <a:rPr lang="ru-RU" dirty="0" smtClean="0"/>
              <a:t>модуля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9DD-6FDC-4571-985E-86B8F5A25E3C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6357950" y="2857496"/>
            <a:ext cx="2571768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557" y="2428868"/>
            <a:ext cx="7518468" cy="416444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85786" y="214290"/>
            <a:ext cx="5214974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Указать тему в </a:t>
            </a:r>
            <a:br>
              <a:rPr lang="ru-RU" dirty="0" smtClean="0"/>
            </a:br>
            <a:r>
              <a:rPr lang="ru-RU" dirty="0" smtClean="0"/>
              <a:t>поисковом окне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D09E-B0FD-4B80-9585-E900DFCC4DBF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6572232" y="2714620"/>
            <a:ext cx="2571768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8643966" y="337928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14998" cy="1200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нужный ресурс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546-9D22-4D11-8ACC-1A8687F3053C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782" y="2143116"/>
            <a:ext cx="7461717" cy="450059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4857752" y="2786058"/>
            <a:ext cx="1643074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29190" y="3714752"/>
            <a:ext cx="164307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57752" y="4572008"/>
            <a:ext cx="164307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1643042" y="4357694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00100" y="4000504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5720" y="285728"/>
            <a:ext cx="5972188" cy="112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Загрузить выбранный</a:t>
            </a:r>
            <a:br>
              <a:rPr lang="ru-RU" dirty="0" smtClean="0"/>
            </a:br>
            <a:r>
              <a:rPr lang="ru-RU" dirty="0" smtClean="0"/>
              <a:t> модуль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546-9D22-4D11-8ACC-1A8687F3053C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151" y="2071711"/>
            <a:ext cx="7464567" cy="450056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43042" y="6286520"/>
            <a:ext cx="2214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29312" cy="1128698"/>
          </a:xfrm>
        </p:spPr>
        <p:txBody>
          <a:bodyPr/>
          <a:lstStyle/>
          <a:p>
            <a:r>
              <a:rPr lang="ru-RU" dirty="0" smtClean="0"/>
              <a:t>Сохранить модуль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546-9D22-4D11-8ACC-1A8687F3053C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882" y="2285992"/>
            <a:ext cx="7531274" cy="435771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6929454" y="5929330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57940" cy="1200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Сохранить </a:t>
            </a:r>
            <a:br>
              <a:rPr lang="ru-RU" dirty="0" smtClean="0"/>
            </a:br>
            <a:r>
              <a:rPr lang="ru-RU" dirty="0" smtClean="0"/>
              <a:t>модуль на :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546-9D22-4D11-8ACC-1A8687F3053C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7500990" cy="521497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5500694" y="4643446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000792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Открыть сохраненные ресурсы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7377118" cy="498157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РИНА\ШАБЛОНЫ PPT\3D ЧЕЛОВЕЧКИ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732195" cy="42080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7215238" cy="25003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Отбор ЭОР на сайте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en-US" dirty="0" smtClean="0">
                <a:hlinkClick r:id="rId3"/>
              </a:rPr>
              <a:t>http://www.fcior.edu.ru/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85720" y="214290"/>
            <a:ext cx="5643602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Воспроизвести </a:t>
            </a:r>
            <a:br>
              <a:rPr lang="ru-RU" dirty="0" smtClean="0"/>
            </a:br>
            <a:r>
              <a:rPr lang="ru-RU" dirty="0" smtClean="0"/>
              <a:t>модуль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2056" name="Picture 8" descr="D:\ИРИНА\ШАБЛОНЫ PPT\3D ЧЕЛОВЕЧ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607746"/>
            <a:ext cx="2440021" cy="152517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4093998" cy="257176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8"/>
            <a:ext cx="3857652" cy="23634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143380"/>
            <a:ext cx="4148134" cy="249055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785918" y="3143248"/>
            <a:ext cx="3930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8238" y="5500702"/>
            <a:ext cx="5549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38044" y="2571744"/>
            <a:ext cx="59503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РИНА\ШАБЛОНЫ PPT\3D ЧЕЛОВЕЧКИ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705" y="1864128"/>
            <a:ext cx="6732195" cy="42080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001056" cy="25003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Отбор ЭОР на сайте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en-US" sz="3900" dirty="0" smtClean="0">
                <a:solidFill>
                  <a:srgbClr val="FF0000"/>
                </a:solidFill>
                <a:hlinkClick r:id="rId3"/>
              </a:rPr>
              <a:t>http://school-collection.edu.ru/</a:t>
            </a:r>
            <a:r>
              <a:rPr lang="ru-RU" sz="3900" dirty="0" smtClean="0">
                <a:solidFill>
                  <a:srgbClr val="FF0000"/>
                </a:solidFill>
              </a:rPr>
              <a:t> </a:t>
            </a:r>
            <a:r>
              <a:rPr lang="ru-RU" sz="3900" dirty="0" smtClean="0"/>
              <a:t/>
            </a:r>
            <a:br>
              <a:rPr lang="ru-RU" sz="3900" dirty="0" smtClean="0"/>
            </a:br>
            <a:endParaRPr lang="ru-RU" sz="39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29312" cy="1128698"/>
          </a:xfrm>
        </p:spPr>
        <p:txBody>
          <a:bodyPr/>
          <a:lstStyle/>
          <a:p>
            <a:r>
              <a:rPr lang="ru-RU" dirty="0" smtClean="0"/>
              <a:t>Выбрать браузер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1433513"/>
            <a:ext cx="6340664" cy="513875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1785926"/>
            <a:ext cx="535723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714752"/>
            <a:ext cx="4643470" cy="24770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4"/>
            <a:ext cx="5829312" cy="13430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поисковую</a:t>
            </a:r>
            <a:br>
              <a:rPr lang="ru-RU" dirty="0" smtClean="0"/>
            </a:br>
            <a:r>
              <a:rPr lang="ru-RU" dirty="0" smtClean="0"/>
              <a:t> систему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88889"/>
          <a:stretch>
            <a:fillRect/>
          </a:stretch>
        </p:blipFill>
        <p:spPr bwMode="auto">
          <a:xfrm>
            <a:off x="1857356" y="2500306"/>
            <a:ext cx="691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4071966" cy="18919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72188" cy="112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Ввести адрес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сайта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14554"/>
            <a:ext cx="7464406" cy="442915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7290" y="1571612"/>
            <a:ext cx="53853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hlinkClick r:id="rId4"/>
              </a:rPr>
              <a:t>http://school-collection.edu.ru/</a:t>
            </a:r>
            <a:r>
              <a:rPr lang="ru-RU" sz="3000" b="1" dirty="0" smtClean="0"/>
              <a:t> </a:t>
            </a:r>
            <a:endParaRPr lang="ru-RU" sz="3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4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14998" cy="12715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предмет</a:t>
            </a:r>
            <a:br>
              <a:rPr lang="ru-RU" dirty="0" smtClean="0"/>
            </a:br>
            <a:r>
              <a:rPr lang="ru-RU" dirty="0" smtClean="0"/>
              <a:t> в каталоге ЦОР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C546-9D22-4D11-8ACC-1A8687F3053C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ipivko@mail.ru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7405679" cy="439430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5000628" y="5214950"/>
            <a:ext cx="1214446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72188" cy="112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каталог</a:t>
            </a:r>
            <a:br>
              <a:rPr lang="ru-RU" dirty="0" smtClean="0"/>
            </a:br>
            <a:r>
              <a:rPr lang="ru-RU" dirty="0" smtClean="0"/>
              <a:t>для ученика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1562-9794-436D-BEA8-EE5867538B7E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1500174"/>
            <a:ext cx="720395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4643438" y="3357562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71604" y="4071942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57422" y="2071678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00750" cy="112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каталог</a:t>
            </a:r>
            <a:br>
              <a:rPr lang="ru-RU" dirty="0" smtClean="0"/>
            </a:br>
            <a:r>
              <a:rPr lang="ru-RU" dirty="0" smtClean="0"/>
              <a:t>для учителя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7477781" cy="457203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3500430" y="1928802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57422" y="3357562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4071942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86446" y="3000372"/>
            <a:ext cx="2214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15008" y="4000504"/>
            <a:ext cx="2214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5008" y="5429264"/>
            <a:ext cx="2214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7477781" cy="457203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57874" cy="12715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класс </a:t>
            </a:r>
            <a:br>
              <a:rPr lang="ru-RU" dirty="0" smtClean="0"/>
            </a:br>
            <a:r>
              <a:rPr lang="ru-RU" dirty="0" smtClean="0"/>
              <a:t>и УМК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1562-9794-436D-BEA8-EE5867538B7E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429224" y="3000372"/>
            <a:ext cx="3714776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6248" y="4071942"/>
            <a:ext cx="1214446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5543560" cy="1200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Открыть оглавление</a:t>
            </a:r>
            <a:br>
              <a:rPr lang="ru-RU" dirty="0" smtClean="0"/>
            </a:br>
            <a:r>
              <a:rPr lang="ru-RU" dirty="0" smtClean="0"/>
              <a:t>и выбрать главу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1562-9794-436D-BEA8-EE5867538B7E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7432027" cy="421484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928794" y="5500702"/>
            <a:ext cx="16430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29312" cy="1128698"/>
          </a:xfrm>
        </p:spPr>
        <p:txBody>
          <a:bodyPr/>
          <a:lstStyle/>
          <a:p>
            <a:r>
              <a:rPr lang="ru-RU" dirty="0" smtClean="0"/>
              <a:t>Выбрать браузер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1433513"/>
            <a:ext cx="6340664" cy="513875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1785926"/>
            <a:ext cx="53572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72188" cy="1200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тему</a:t>
            </a:r>
            <a:br>
              <a:rPr lang="ru-RU" dirty="0" smtClean="0"/>
            </a:br>
            <a:r>
              <a:rPr lang="ru-RU" dirty="0" smtClean="0"/>
              <a:t> внутри главы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1562-9794-436D-BEA8-EE5867538B7E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650"/>
            <a:ext cx="6643734" cy="507162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785918" y="3571876"/>
            <a:ext cx="5143536" cy="2714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57488" y="5357826"/>
            <a:ext cx="2286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5257808" cy="1128698"/>
          </a:xfrm>
        </p:spPr>
        <p:txBody>
          <a:bodyPr/>
          <a:lstStyle/>
          <a:p>
            <a:r>
              <a:rPr lang="ru-RU" dirty="0" smtClean="0"/>
              <a:t>Выбрать ЦОР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1562-9794-436D-BEA8-EE5867538B7E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242" y="2714620"/>
            <a:ext cx="7436476" cy="376383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285852" y="3857628"/>
            <a:ext cx="150019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6200000">
            <a:off x="4572000" y="4214818"/>
            <a:ext cx="3714776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1785918" y="4071942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57874" cy="1200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Скачать выбранный </a:t>
            </a:r>
            <a:br>
              <a:rPr lang="ru-RU" dirty="0" smtClean="0"/>
            </a:br>
            <a:r>
              <a:rPr lang="ru-RU" dirty="0" smtClean="0"/>
              <a:t>ресурс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1562-9794-436D-BEA8-EE5867538B7E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7528369" cy="450059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6786578" y="4357694"/>
            <a:ext cx="178595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7500958" y="4714884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5329246" cy="1200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Сохранить </a:t>
            </a:r>
            <a:br>
              <a:rPr lang="ru-RU" dirty="0" smtClean="0"/>
            </a:br>
            <a:r>
              <a:rPr lang="ru-RU" dirty="0" smtClean="0"/>
              <a:t>ресурс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1562-9794-436D-BEA8-EE5867538B7E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55889"/>
            <a:ext cx="7358114" cy="488782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6072198" y="5072074"/>
            <a:ext cx="100013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4829180" cy="1200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Воспроизвести </a:t>
            </a:r>
            <a:br>
              <a:rPr lang="ru-RU" dirty="0" smtClean="0"/>
            </a:br>
            <a:r>
              <a:rPr lang="ru-RU" dirty="0" smtClean="0"/>
              <a:t>модуль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1562-9794-436D-BEA8-EE5867538B7E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5" name="Picture 8" descr="D:\ИРИНА\ШАБЛОНЫ PPT\3D ЧЕЛОВЕЧКИ\4.jpg"/>
          <p:cNvPicPr>
            <a:picLocks noChangeAspect="1" noChangeArrowheads="1"/>
          </p:cNvPicPr>
          <p:nvPr/>
        </p:nvPicPr>
        <p:blipFill>
          <a:blip r:embed="rId2" cstate="print"/>
          <a:srcRect r="9937"/>
          <a:stretch>
            <a:fillRect/>
          </a:stretch>
        </p:blipFill>
        <p:spPr bwMode="auto">
          <a:xfrm>
            <a:off x="6858016" y="4857760"/>
            <a:ext cx="2043176" cy="141804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93" y="1643050"/>
            <a:ext cx="3428997" cy="25717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00108"/>
            <a:ext cx="3443289" cy="2571839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786190"/>
            <a:ext cx="3214710" cy="267222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 useBgFill="1">
        <p:nvSpPr>
          <p:cNvPr id="9" name="Заголовок 1"/>
          <p:cNvSpPr txBox="1">
            <a:spLocks/>
          </p:cNvSpPr>
          <p:nvPr/>
        </p:nvSpPr>
        <p:spPr>
          <a:xfrm>
            <a:off x="214282" y="4786322"/>
            <a:ext cx="292895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Скачать и установить проигрыватель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Macromedia Flash Player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786454"/>
            <a:ext cx="922482" cy="8572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5943" y="1785926"/>
            <a:ext cx="886781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794" y="2786058"/>
            <a:ext cx="6915176" cy="13620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Спасибо за внимание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5B8E-A6A4-40AA-BCF0-9488827C13FF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8" name="Picture 3" descr="D:\ИРИНА\ШАБЛОНЫ PPT\3D ЧЕЛОВЕЧКИ\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263" r="1052" b="24842"/>
          <a:stretch>
            <a:fillRect/>
          </a:stretch>
        </p:blipFill>
        <p:spPr bwMode="auto">
          <a:xfrm>
            <a:off x="1928794" y="4071942"/>
            <a:ext cx="6616944" cy="2252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61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4"/>
            <a:ext cx="5829312" cy="13430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Выбрать поисковую</a:t>
            </a:r>
            <a:br>
              <a:rPr lang="ru-RU" dirty="0" smtClean="0"/>
            </a:br>
            <a:r>
              <a:rPr lang="ru-RU" dirty="0" smtClean="0"/>
              <a:t> систему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A306-CF9A-49BC-A6A4-F3A5AC936A71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b="88889"/>
          <a:stretch>
            <a:fillRect/>
          </a:stretch>
        </p:blipFill>
        <p:spPr bwMode="auto">
          <a:xfrm>
            <a:off x="1714480" y="2571744"/>
            <a:ext cx="691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2"/>
            <a:ext cx="4643470" cy="24770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4071966" cy="18919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886" y="1928802"/>
            <a:ext cx="7379276" cy="471490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5614998" cy="1200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Ввести адрес</a:t>
            </a:r>
            <a:br>
              <a:rPr lang="ru-RU" dirty="0" smtClean="0"/>
            </a:br>
            <a:r>
              <a:rPr lang="ru-RU" dirty="0" smtClean="0"/>
              <a:t> сайта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1357298"/>
            <a:ext cx="43170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hlinkClick r:id="rId4"/>
              </a:rPr>
              <a:t>http://www.fcior.edu.ru/</a:t>
            </a:r>
            <a:r>
              <a:rPr lang="ru-RU" sz="3000" b="1" dirty="0" smtClean="0"/>
              <a:t> </a:t>
            </a:r>
            <a:endParaRPr lang="ru-RU" sz="3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4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4290"/>
            <a:ext cx="6572296" cy="12715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Скачать и установить проигрыватель омс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305" y="1714488"/>
            <a:ext cx="7364701" cy="489431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0978-4D43-47C8-B99A-0138D5A7B7F6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071670" y="4286256"/>
            <a:ext cx="164307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1114429" cy="11430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4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7216594" cy="479588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85786" y="214290"/>
            <a:ext cx="5643602" cy="120013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Выбрать раздел</a:t>
            </a:r>
            <a:br>
              <a:rPr lang="ru-RU" dirty="0" smtClean="0"/>
            </a:br>
            <a:r>
              <a:rPr lang="ru-RU" dirty="0" smtClean="0"/>
              <a:t> в каталоге ЭОР</a:t>
            </a:r>
            <a:endParaRPr lang="ru-RU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BF25-94E2-43E2-B2A3-E7B6E5CC8425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3929058" y="4143380"/>
            <a:ext cx="164307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2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6519" b="6785"/>
          <a:stretch>
            <a:fillRect/>
          </a:stretch>
        </p:blipFill>
        <p:spPr bwMode="auto">
          <a:xfrm>
            <a:off x="1500166" y="2143116"/>
            <a:ext cx="7487413" cy="451531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0013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Открыть перечень </a:t>
            </a:r>
            <a:br>
              <a:rPr lang="ru-RU" dirty="0" smtClean="0"/>
            </a:br>
            <a:r>
              <a:rPr lang="ru-RU" dirty="0" smtClean="0"/>
              <a:t>учебных предметов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59DD-34A9-468F-85D6-C2D7087AA57D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571604" y="4286256"/>
            <a:ext cx="214314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806" y="2071678"/>
            <a:ext cx="7782358" cy="457203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42852"/>
            <a:ext cx="5329246" cy="127157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Выбрать нужный </a:t>
            </a:r>
            <a:br>
              <a:rPr lang="ru-RU" dirty="0" smtClean="0"/>
            </a:br>
            <a:r>
              <a:rPr lang="ru-RU" dirty="0" smtClean="0"/>
              <a:t>учебный предмет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3F63-13E6-4477-8E4E-770272AF2519}" type="datetime1">
              <a:rPr lang="en-US" smtClean="0"/>
              <a:pPr/>
              <a:t>2/27/2012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ipivko@mail.ru</a:t>
            </a: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8662" y="4714884"/>
            <a:ext cx="164307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1" y="1785926"/>
            <a:ext cx="53572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4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F7932B-6103-4F06-A811-D3B2BC8646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TS101881345</Template>
  <TotalTime>0</TotalTime>
  <Words>216</Words>
  <Application>Microsoft Office PowerPoint</Application>
  <PresentationFormat>Экран (4:3)</PresentationFormat>
  <Paragraphs>151</Paragraphs>
  <Slides>35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TS101881345</vt:lpstr>
      <vt:lpstr>ПАМЯТКА ПО ОТБОРУ ЭОР</vt:lpstr>
      <vt:lpstr>Отбор ЭОР на сайте            http://www.fcior.edu.ru/  </vt:lpstr>
      <vt:lpstr>Выбрать браузер</vt:lpstr>
      <vt:lpstr>Выбрать поисковую  систему</vt:lpstr>
      <vt:lpstr>Ввести адрес  сайта  </vt:lpstr>
      <vt:lpstr>Скачать и установить проигрыватель омс</vt:lpstr>
      <vt:lpstr>Выбрать раздел  в каталоге ЭОР</vt:lpstr>
      <vt:lpstr>Открыть перечень  учебных предметов</vt:lpstr>
      <vt:lpstr>Выбрать нужный  учебный предмет</vt:lpstr>
      <vt:lpstr>Выбрать нужный  класс</vt:lpstr>
      <vt:lpstr>Выбрать характер  обучения</vt:lpstr>
      <vt:lpstr>Выбрать ограничения доступности</vt:lpstr>
      <vt:lpstr>Выбрать тип  модуля</vt:lpstr>
      <vt:lpstr>Указать тему в  поисковом окне</vt:lpstr>
      <vt:lpstr>Выбрать нужный ресурс</vt:lpstr>
      <vt:lpstr>Загрузить выбранный  модуль</vt:lpstr>
      <vt:lpstr>Сохранить модуль</vt:lpstr>
      <vt:lpstr>Сохранить  модуль на :</vt:lpstr>
      <vt:lpstr>Открыть сохраненные ресурсы </vt:lpstr>
      <vt:lpstr>Воспроизвести  модуль</vt:lpstr>
      <vt:lpstr>Отбор ЭОР на сайте            http://school-collection.edu.ru/  </vt:lpstr>
      <vt:lpstr>Выбрать браузер</vt:lpstr>
      <vt:lpstr>Выбрать поисковую  систему</vt:lpstr>
      <vt:lpstr>Ввести адрес    сайта</vt:lpstr>
      <vt:lpstr>Выбрать предмет  в каталоге ЦОР</vt:lpstr>
      <vt:lpstr>Выбрать каталог для ученика</vt:lpstr>
      <vt:lpstr>Выбрать каталог для учителя</vt:lpstr>
      <vt:lpstr>Выбрать класс  и УМК</vt:lpstr>
      <vt:lpstr>Открыть оглавление и выбрать главу</vt:lpstr>
      <vt:lpstr>Выбрать тему  внутри главы</vt:lpstr>
      <vt:lpstr>Выбрать ЦОР</vt:lpstr>
      <vt:lpstr>Скачать выбранный  ресурс</vt:lpstr>
      <vt:lpstr>Сохранить  ресурс</vt:lpstr>
      <vt:lpstr>Воспроизвести  модуль</vt:lpstr>
      <vt:lpstr>Спасибо за внимание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2012-02-26T13:38:48Z</dcterms:created>
  <dcterms:modified xsi:type="dcterms:W3CDTF">2012-02-27T15:45:23Z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TC018813459991</vt:lpwstr>
  </property>
</Properties>
</file>